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2" r:id="rId7"/>
    <p:sldId id="261" r:id="rId8"/>
    <p:sldId id="258" r:id="rId9"/>
    <p:sldId id="260" r:id="rId10"/>
    <p:sldId id="259" r:id="rId11"/>
    <p:sldId id="263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3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B5810-FE58-41D2-865B-1907E71B67C8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32AB1-DDC0-48FF-99BB-1598DA219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69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C1C1822-802F-43FD-8AB2-62BE393C0CCA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733A-1197-4D80-AE43-E2C125183A97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885E-D4D7-460E-8C96-C74BA147725B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4251-6814-4167-840B-F95D28304622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AE46-68F5-4E2E-99F3-354C0901178A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966D-E3D7-45C3-A9E3-FFEEE0716370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AF98-49D4-4DA7-A869-5D191711FB9A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0DA1-F5CA-49DD-9067-3EACB5486E90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EDE2-C22F-4B79-B1F7-4712F091AEBE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FB90-BBF9-498A-8F91-AF8EAF2827E4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1B77-D750-4416-A878-07BF30558717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6691-CB16-4E0B-87B6-EB43BCA6D118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2DAF-6998-4694-A761-6FD152AC6F48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092B-430A-437F-85EE-6C035B90781C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5EA8-0A9B-4860-9519-F57D585F8950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E87A-8241-4F8D-866B-A3334E5DEA98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039D-42C2-433C-BF9D-9CE661C4AD8B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9EB29A-F81A-4743-BB8D-9D39E961556F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jp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9545" y="1775091"/>
            <a:ext cx="3618410" cy="2300519"/>
          </a:xfrm>
        </p:spPr>
        <p:txBody>
          <a:bodyPr>
            <a:noAutofit/>
          </a:bodyPr>
          <a:lstStyle/>
          <a:p>
            <a:pPr algn="l"/>
            <a:r>
              <a:rPr lang="en-GB" sz="4800" dirty="0"/>
              <a:t>Accessing your Curriculum from Home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2" t="8145" r="20615" b="9658"/>
          <a:stretch/>
        </p:blipFill>
        <p:spPr>
          <a:xfrm>
            <a:off x="2730136" y="1644462"/>
            <a:ext cx="3030583" cy="321487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800" b="1" smtClean="0"/>
              <a:pPr/>
              <a:t>1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596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5"/>
    </mc:Choice>
    <mc:Fallback xmlns="">
      <p:transition spd="slow" advTm="8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4" y="642498"/>
            <a:ext cx="9601196" cy="1303867"/>
          </a:xfrm>
        </p:spPr>
        <p:txBody>
          <a:bodyPr/>
          <a:lstStyle/>
          <a:p>
            <a:pPr algn="l"/>
            <a:r>
              <a:rPr lang="en-GB" dirty="0"/>
              <a:t>Online Access via My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Online access can be obtained through My School;</a:t>
            </a:r>
          </a:p>
          <a:p>
            <a:r>
              <a:rPr lang="en-GB" dirty="0"/>
              <a:t>www.c2kschools.net;</a:t>
            </a:r>
          </a:p>
          <a:p>
            <a:r>
              <a:rPr lang="en-GB" dirty="0"/>
              <a:t>You will need your password –make sure you know it and check that it works;</a:t>
            </a:r>
          </a:p>
        </p:txBody>
      </p:sp>
      <p:pic>
        <p:nvPicPr>
          <p:cNvPr id="7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07DC7BF-CAB2-4E5F-B9C8-A45351EFD2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1056" t="39865" r="14544" b="3508"/>
          <a:stretch/>
        </p:blipFill>
        <p:spPr>
          <a:xfrm>
            <a:off x="6096000" y="2037805"/>
            <a:ext cx="5287464" cy="3584449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z="1800" b="1" smtClean="0"/>
              <a:t>2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515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22"/>
    </mc:Choice>
    <mc:Fallback xmlns="">
      <p:transition spd="slow" advTm="25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Apps Access via Office 365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Access to a range of Apps can be obtained through Office 365.</a:t>
            </a:r>
          </a:p>
        </p:txBody>
      </p:sp>
      <p:pic>
        <p:nvPicPr>
          <p:cNvPr id="7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07DC7BF-CAB2-4E5F-B9C8-A45351EFD2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67771" t="53278" r="14544" b="20864"/>
          <a:stretch/>
        </p:blipFill>
        <p:spPr>
          <a:xfrm>
            <a:off x="8205649" y="678720"/>
            <a:ext cx="3043646" cy="3963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552" t="18124" r="13235" b="42411"/>
          <a:stretch/>
        </p:blipFill>
        <p:spPr>
          <a:xfrm>
            <a:off x="757646" y="3660704"/>
            <a:ext cx="7276011" cy="196366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3153308">
            <a:off x="7580950" y="1359446"/>
            <a:ext cx="617369" cy="3394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z="1800" b="1" smtClean="0"/>
              <a:t>3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37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2"/>
    </mc:Choice>
    <mc:Fallback xmlns="">
      <p:transition spd="slow" advTm="10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E-mail access via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E-mail will be the primary way that your teachers will communicate with you;</a:t>
            </a:r>
          </a:p>
          <a:p>
            <a:r>
              <a:rPr lang="en-GB" dirty="0"/>
              <a:t>Check your e-mail for daily instructions.</a:t>
            </a:r>
          </a:p>
          <a:p>
            <a:endParaRPr lang="en-GB" dirty="0"/>
          </a:p>
        </p:txBody>
      </p:sp>
      <p:pic>
        <p:nvPicPr>
          <p:cNvPr id="5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7979510-9160-4A9D-A0ED-7B16253BD7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4731" t="30232" r="52302" b="57470"/>
          <a:stretch/>
        </p:blipFill>
        <p:spPr>
          <a:xfrm>
            <a:off x="4435863" y="4150263"/>
            <a:ext cx="8685656" cy="139772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553200" y="1915014"/>
            <a:ext cx="1593668" cy="2050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z="1800" b="1" smtClean="0"/>
              <a:t>4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858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4"/>
    </mc:Choice>
    <mc:Fallback xmlns="">
      <p:transition spd="slow" advTm="12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Follow your normal timetable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Your teachers will e-mail you with instructions on what to do during your timetabled class;</a:t>
            </a:r>
          </a:p>
          <a:p>
            <a:r>
              <a:rPr lang="en-GB" dirty="0"/>
              <a:t>Teachers may ask you to access Microsoft Teams; </a:t>
            </a:r>
            <a:r>
              <a:rPr lang="en-GB" dirty="0" err="1"/>
              <a:t>Fronter</a:t>
            </a:r>
            <a:r>
              <a:rPr lang="en-GB" dirty="0"/>
              <a:t>; OneDrive; Google Classrooms or </a:t>
            </a:r>
            <a:r>
              <a:rPr lang="en-GB" dirty="0" err="1"/>
              <a:t>ClassNote</a:t>
            </a:r>
            <a:r>
              <a:rPr lang="en-GB" dirty="0"/>
              <a:t> books;</a:t>
            </a:r>
          </a:p>
          <a:p>
            <a:r>
              <a:rPr lang="en-GB" dirty="0"/>
              <a:t>Read and follow their posts.</a:t>
            </a:r>
          </a:p>
        </p:txBody>
      </p:sp>
      <p:pic>
        <p:nvPicPr>
          <p:cNvPr id="5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7979510-9160-4A9D-A0ED-7B16253BD7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4909" t="29462" r="28209" b="58370"/>
          <a:stretch/>
        </p:blipFill>
        <p:spPr>
          <a:xfrm>
            <a:off x="5859999" y="2426443"/>
            <a:ext cx="5739117" cy="1203741"/>
          </a:xfrm>
          <a:prstGeom prst="rect">
            <a:avLst/>
          </a:prstGeom>
        </p:spPr>
      </p:pic>
      <p:pic>
        <p:nvPicPr>
          <p:cNvPr id="6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07DC7BF-CAB2-4E5F-B9C8-A45351EFD2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642" t="66754" r="20301" b="21565"/>
          <a:stretch/>
        </p:blipFill>
        <p:spPr>
          <a:xfrm>
            <a:off x="10066416" y="597434"/>
            <a:ext cx="1048870" cy="1801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42" y="4025320"/>
            <a:ext cx="2460171" cy="1845128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z="1800" b="1" smtClean="0"/>
              <a:t>5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475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01"/>
    </mc:Choice>
    <mc:Fallback xmlns="">
      <p:transition spd="slow" advTm="20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Use @c2ken.net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7780238" cy="3310128"/>
          </a:xfrm>
        </p:spPr>
        <p:txBody>
          <a:bodyPr/>
          <a:lstStyle/>
          <a:p>
            <a:r>
              <a:rPr lang="en-GB" dirty="0"/>
              <a:t>When using these apps you will be asked for a username.</a:t>
            </a:r>
          </a:p>
          <a:p>
            <a:r>
              <a:rPr lang="en-GB" dirty="0"/>
              <a:t>Access using your C2K username BUT use the EN address e.g. mcollins184@c2ken.net</a:t>
            </a:r>
          </a:p>
        </p:txBody>
      </p:sp>
      <p:pic>
        <p:nvPicPr>
          <p:cNvPr id="5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7979510-9160-4A9D-A0ED-7B16253BD7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4909" t="29462" r="28209" b="58370"/>
          <a:stretch/>
        </p:blipFill>
        <p:spPr>
          <a:xfrm>
            <a:off x="1282339" y="4108790"/>
            <a:ext cx="9933795" cy="1194729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z="1800" b="1" smtClean="0"/>
              <a:t>6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971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5"/>
    </mc:Choice>
    <mc:Fallback xmlns="">
      <p:transition spd="slow" advTm="11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Online Etiquette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Communicate online as you would in the classroom;</a:t>
            </a:r>
          </a:p>
          <a:p>
            <a:r>
              <a:rPr lang="en-GB" dirty="0"/>
              <a:t>Everyone in the Team can see your posts;</a:t>
            </a:r>
          </a:p>
          <a:p>
            <a:r>
              <a:rPr lang="en-GB" dirty="0"/>
              <a:t>Use formal language;</a:t>
            </a:r>
          </a:p>
          <a:p>
            <a:r>
              <a:rPr lang="en-GB" dirty="0"/>
              <a:t>Be concise with your comments; and</a:t>
            </a:r>
          </a:p>
          <a:p>
            <a:r>
              <a:rPr lang="en-GB" dirty="0"/>
              <a:t>Protect your privacy – disable your camera function.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7914" t="18534" r="2592" b="5624"/>
          <a:stretch/>
        </p:blipFill>
        <p:spPr>
          <a:xfrm>
            <a:off x="5912250" y="1634065"/>
            <a:ext cx="5662983" cy="347472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z="1800" b="1" smtClean="0"/>
              <a:t>7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064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6"/>
    </mc:Choice>
    <mc:Fallback xmlns="">
      <p:transition spd="slow" advTm="23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In the event of a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the event of a closure this presentation will be e-mailed to your C2k account.</a:t>
            </a:r>
          </a:p>
          <a:p>
            <a:r>
              <a:rPr lang="en-GB" dirty="0"/>
              <a:t>Your parents will also receive a copy.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2" t="8145" r="20615" b="9658"/>
          <a:stretch/>
        </p:blipFill>
        <p:spPr>
          <a:xfrm>
            <a:off x="7776446" y="1437232"/>
            <a:ext cx="3120152" cy="3309937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z="1800" b="1" smtClean="0"/>
              <a:t>8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0984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91"/>
    </mc:Choice>
    <mc:Fallback xmlns="">
      <p:transition spd="slow" advTm="20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ED579C4341FC4A9B9C88998D790FE2" ma:contentTypeVersion="5" ma:contentTypeDescription="Create a new document." ma:contentTypeScope="" ma:versionID="c5b5360166101e0db8b23b7833a156a7">
  <xsd:schema xmlns:xsd="http://www.w3.org/2001/XMLSchema" xmlns:xs="http://www.w3.org/2001/XMLSchema" xmlns:p="http://schemas.microsoft.com/office/2006/metadata/properties" xmlns:ns2="1b02c1f1-f25d-4cc2-b733-67b03e60ec53" targetNamespace="http://schemas.microsoft.com/office/2006/metadata/properties" ma:root="true" ma:fieldsID="173c163935a1d91915373b39fc00f3da" ns2:_="">
    <xsd:import namespace="1b02c1f1-f25d-4cc2-b733-67b03e60e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2c1f1-f25d-4cc2-b733-67b03e60ec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89A169-F612-4C7C-A123-ACF29E69E4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940054-E9A1-4CCF-A207-5A20BEBC37AF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b02c1f1-f25d-4cc2-b733-67b03e60ec53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467A37C-90BE-4E5C-8078-E35F52D4C2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02c1f1-f25d-4cc2-b733-67b03e60e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232</Words>
  <Application>Microsoft Office PowerPoint</Application>
  <PresentationFormat>Widescreen</PresentationFormat>
  <Paragraphs>34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PowerPoint Presentation</vt:lpstr>
      <vt:lpstr>Online Access via My School</vt:lpstr>
      <vt:lpstr>Apps Access via Office 365</vt:lpstr>
      <vt:lpstr>E-mail access via Outlook</vt:lpstr>
      <vt:lpstr>Follow your normal timetable</vt:lpstr>
      <vt:lpstr>Use @c2ken.net </vt:lpstr>
      <vt:lpstr>Online Etiquette</vt:lpstr>
      <vt:lpstr>In the event of a closure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OLSPCK</dc:title>
  <dc:creator>Michaela Collins</dc:creator>
  <cp:lastModifiedBy>P McCormick</cp:lastModifiedBy>
  <cp:revision>18</cp:revision>
  <cp:lastPrinted>2020-03-10T08:17:49Z</cp:lastPrinted>
  <dcterms:created xsi:type="dcterms:W3CDTF">2020-03-09T12:56:16Z</dcterms:created>
  <dcterms:modified xsi:type="dcterms:W3CDTF">2020-03-10T08:20:42Z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0x01010082ED579C4341FC4A9B9C88998D790FE2</vt:lpwstr>
  </property>
</Properties>
</file>